
<file path=[Content_Types].xml><?xml version="1.0" encoding="utf-8"?>
<Types xmlns="http://schemas.openxmlformats.org/package/2006/content-types">
  <Default Extension="xml" ContentType="application/xml"/>
  <Default Extension="wav" ContentType="audio/wav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-14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44D80-5529-6C45-829D-588D7BA1AD24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39C69E-91E6-294C-BE99-85D7479DED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58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9C69E-91E6-294C-BE99-85D7479DED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97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9C69E-91E6-294C-BE99-85D7479DED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979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www.traditionaloven.com</a:t>
            </a:r>
            <a:r>
              <a:rPr lang="en-US" dirty="0" smtClean="0"/>
              <a:t>/pictures/oven/</a:t>
            </a:r>
            <a:r>
              <a:rPr lang="en-US" dirty="0" err="1" smtClean="0"/>
              <a:t>sam</a:t>
            </a:r>
            <a:r>
              <a:rPr lang="en-US" dirty="0" smtClean="0"/>
              <a:t>-and-his-wood-</a:t>
            </a:r>
            <a:r>
              <a:rPr lang="en-US" dirty="0" err="1" smtClean="0"/>
              <a:t>oven.jpg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9C69E-91E6-294C-BE99-85D7479DED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3984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www.afcins.com</a:t>
            </a:r>
            <a:r>
              <a:rPr lang="en-US" dirty="0" smtClean="0"/>
              <a:t>/_</a:t>
            </a:r>
            <a:r>
              <a:rPr lang="en-US" dirty="0" err="1" smtClean="0"/>
              <a:t>wp</a:t>
            </a:r>
            <a:r>
              <a:rPr lang="en-US" dirty="0" smtClean="0"/>
              <a:t>/</a:t>
            </a:r>
            <a:r>
              <a:rPr lang="en-US" dirty="0" err="1" smtClean="0"/>
              <a:t>wp</a:t>
            </a:r>
            <a:r>
              <a:rPr lang="en-US" dirty="0" smtClean="0"/>
              <a:t>-content/uploads/2012/06/banner-pizza-</a:t>
            </a:r>
            <a:r>
              <a:rPr lang="en-US" dirty="0" err="1" smtClean="0"/>
              <a:t>delivery.jpg.jpg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39C69E-91E6-294C-BE99-85D7479DED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163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3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61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133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0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315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333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194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688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0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39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61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EB3E1D-0A0F-5A4C-BEBE-D50211FB51AA}" type="datetimeFigureOut">
              <a:rPr lang="en-US" smtClean="0"/>
              <a:t>11/18/14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56A7F-3682-464B-9A4F-5B3F9AFD4D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07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1" Type="http://schemas.microsoft.com/office/2007/relationships/media" Target="../media/media5.wav"/><Relationship Id="rId2" Type="http://schemas.openxmlformats.org/officeDocument/2006/relationships/audio" Target="../media/media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1" Type="http://schemas.microsoft.com/office/2007/relationships/media" Target="../media/media6.wav"/><Relationship Id="rId2" Type="http://schemas.openxmlformats.org/officeDocument/2006/relationships/audio" Target="../media/media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1" Type="http://schemas.microsoft.com/office/2007/relationships/media" Target="../media/media7.wav"/><Relationship Id="rId2" Type="http://schemas.openxmlformats.org/officeDocument/2006/relationships/audio" Target="../media/media7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6.png"/><Relationship Id="rId6" Type="http://schemas.openxmlformats.org/officeDocument/2006/relationships/image" Target="../media/image1.png"/><Relationship Id="rId1" Type="http://schemas.microsoft.com/office/2007/relationships/media" Target="../media/media8.wav"/><Relationship Id="rId2" Type="http://schemas.openxmlformats.org/officeDocument/2006/relationships/audio" Target="../media/media8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1" Type="http://schemas.microsoft.com/office/2007/relationships/media" Target="../media/media9.wav"/><Relationship Id="rId2" Type="http://schemas.openxmlformats.org/officeDocument/2006/relationships/audio" Target="../media/media9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MySlice</a:t>
            </a:r>
            <a:r>
              <a:rPr lang="en-US" dirty="0" smtClean="0"/>
              <a:t> app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68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3"/>
    </mc:Choice>
    <mc:Fallback>
      <p:transition xmlns:p14="http://schemas.microsoft.com/office/powerpoint/2010/main" spd="slow" advTm="934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It’s Saturday night. Jay and Daisy are at home watching a movie. They</a:t>
            </a:r>
            <a:r>
              <a:rPr lang="fr-FR" dirty="0" smtClean="0"/>
              <a:t>’</a:t>
            </a:r>
            <a:r>
              <a:rPr lang="en-US" dirty="0" smtClean="0"/>
              <a:t>re hungry, but also lazy.</a:t>
            </a:r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997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10"/>
    </mc:Choice>
    <mc:Fallback>
      <p:transition xmlns:p14="http://schemas.microsoft.com/office/powerpoint/2010/main" spd="slow" advTm="641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2198" y="929899"/>
            <a:ext cx="5996584" cy="4866793"/>
          </a:xfrm>
          <a:prstGeom prst="rect">
            <a:avLst/>
          </a:prstGeo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623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7"/>
    </mc:Choice>
    <mc:Fallback>
      <p:transition xmlns:p14="http://schemas.microsoft.com/office/powerpoint/2010/main" spd="slow" advTm="380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b="6079"/>
          <a:stretch/>
        </p:blipFill>
        <p:spPr>
          <a:xfrm>
            <a:off x="1292518" y="339909"/>
            <a:ext cx="6464300" cy="58064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69391" y="3016499"/>
            <a:ext cx="1564628" cy="725775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034019" y="4529726"/>
            <a:ext cx="934714" cy="725775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454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30"/>
    </mc:Choice>
    <mc:Fallback>
      <p:transition xmlns:p14="http://schemas.microsoft.com/office/powerpoint/2010/main" spd="slow" advTm="323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b="6079"/>
          <a:stretch/>
        </p:blipFill>
        <p:spPr>
          <a:xfrm>
            <a:off x="1292518" y="339909"/>
            <a:ext cx="6464300" cy="58064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48982" y="3016499"/>
            <a:ext cx="975058" cy="725775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489326" y="4779213"/>
            <a:ext cx="934714" cy="725775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542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40"/>
    </mc:Choice>
    <mc:Fallback>
      <p:transition xmlns:p14="http://schemas.microsoft.com/office/powerpoint/2010/main" spd="slow" advTm="504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1248" y="398481"/>
            <a:ext cx="5821423" cy="6028591"/>
          </a:xfrm>
          <a:prstGeom prst="rect">
            <a:avLst/>
          </a:prstGeo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60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74"/>
    </mc:Choice>
    <mc:Fallback>
      <p:transition xmlns:p14="http://schemas.microsoft.com/office/powerpoint/2010/main" spd="slow" advTm="897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000" y="381000"/>
            <a:ext cx="8128000" cy="6096000"/>
          </a:xfrm>
          <a:prstGeom prst="rect">
            <a:avLst/>
          </a:prstGeo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46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9"/>
    </mc:Choice>
    <mc:Fallback>
      <p:transition xmlns:p14="http://schemas.microsoft.com/office/powerpoint/2010/main" spd="slow" advTm="170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20679" r="27649"/>
          <a:stretch/>
        </p:blipFill>
        <p:spPr>
          <a:xfrm>
            <a:off x="383371" y="991234"/>
            <a:ext cx="8506046" cy="5315730"/>
          </a:xfrm>
          <a:prstGeom prst="rect">
            <a:avLst/>
          </a:prstGeo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40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0"/>
    </mc:Choice>
    <mc:Fallback>
      <p:transition xmlns:p14="http://schemas.microsoft.com/office/powerpoint/2010/main" spd="slow" advTm="115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2655" y="0"/>
            <a:ext cx="6258415" cy="6718299"/>
          </a:xfrm>
          <a:prstGeom prst="rect">
            <a:avLst/>
          </a:prstGeo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403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21"/>
    </mc:Choice>
    <mc:Fallback>
      <p:transition xmlns:p14="http://schemas.microsoft.com/office/powerpoint/2010/main" spd="slow" advTm="712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69</Words>
  <Application>Microsoft Macintosh PowerPoint</Application>
  <PresentationFormat>On-screen Show (4:3)</PresentationFormat>
  <Paragraphs>8</Paragraphs>
  <Slides>9</Slides>
  <Notes>4</Notes>
  <HiddenSlides>0</HiddenSlides>
  <MMClips>9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MySlice app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project video</dc:title>
  <dc:creator>Shaun Kane</dc:creator>
  <cp:lastModifiedBy>Shaun Kane</cp:lastModifiedBy>
  <cp:revision>12</cp:revision>
  <dcterms:created xsi:type="dcterms:W3CDTF">2014-11-18T20:40:26Z</dcterms:created>
  <dcterms:modified xsi:type="dcterms:W3CDTF">2014-11-18T23:06:37Z</dcterms:modified>
</cp:coreProperties>
</file>

<file path=docProps/thumbnail.jpeg>
</file>